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861" r:id="rId2"/>
    <p:sldId id="1016" r:id="rId3"/>
    <p:sldId id="1014" r:id="rId4"/>
    <p:sldId id="1018" r:id="rId5"/>
    <p:sldId id="1019" r:id="rId6"/>
    <p:sldId id="1020" r:id="rId7"/>
    <p:sldId id="1022" r:id="rId8"/>
    <p:sldId id="1021" r:id="rId9"/>
    <p:sldId id="1024" r:id="rId10"/>
    <p:sldId id="1023" r:id="rId11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9" autoAdjust="0"/>
    <p:restoredTop sz="82500" autoAdjust="0"/>
  </p:normalViewPr>
  <p:slideViewPr>
    <p:cSldViewPr>
      <p:cViewPr varScale="1">
        <p:scale>
          <a:sx n="143" d="100"/>
          <a:sy n="143" d="100"/>
        </p:scale>
        <p:origin x="3080" y="1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2/14/21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203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041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18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3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22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83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288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19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199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Peter 4:19 - 5:7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08757B9-C5FB-0941-BE2B-E7B3378B907E}"/>
              </a:ext>
            </a:extLst>
          </p:cNvPr>
          <p:cNvSpPr txBox="1"/>
          <p:nvPr/>
        </p:nvSpPr>
        <p:spPr>
          <a:xfrm>
            <a:off x="107504" y="538449"/>
            <a:ext cx="913184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think that suffering and persecution ought not to happen to a Christian – it’s normal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church is persecuted, Elders shepherd to keep the flock from scattering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we suffer, filled with joy – look forward to future glory at the return of Christ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39AAA2-BC73-8E4F-A270-77C7E20A042D}"/>
              </a:ext>
            </a:extLst>
          </p:cNvPr>
          <p:cNvSpPr txBox="1"/>
          <p:nvPr/>
        </p:nvSpPr>
        <p:spPr>
          <a:xfrm>
            <a:off x="323528" y="92173"/>
            <a:ext cx="4701625" cy="4462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Elders – Shepherding the flock of God</a:t>
            </a:r>
            <a:endParaRPr lang="en-AU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1EB34F-9E4C-7146-A577-4767D04D8382}"/>
              </a:ext>
            </a:extLst>
          </p:cNvPr>
          <p:cNvSpPr txBox="1"/>
          <p:nvPr/>
        </p:nvSpPr>
        <p:spPr>
          <a:xfrm>
            <a:off x="5220072" y="-7854"/>
            <a:ext cx="312669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Recognised and appointed Spiritual Leaders in a Church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A8E247-3A71-1F46-B819-5EDEE95FF7E4}"/>
              </a:ext>
            </a:extLst>
          </p:cNvPr>
          <p:cNvSpPr txBox="1"/>
          <p:nvPr/>
        </p:nvSpPr>
        <p:spPr>
          <a:xfrm>
            <a:off x="1547664" y="1363049"/>
            <a:ext cx="49056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Shepherding is oversight – Leading and Guarding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AB111D-9AD5-D34E-B0B2-F9F3881D9A47}"/>
              </a:ext>
            </a:extLst>
          </p:cNvPr>
          <p:cNvSpPr txBox="1"/>
          <p:nvPr/>
        </p:nvSpPr>
        <p:spPr>
          <a:xfrm>
            <a:off x="17179" y="1596839"/>
            <a:ext cx="913184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doesn’t want reluctant servants, but willing/eager servants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Leading in the Paths of Christ as they themselves follow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 to see the flock is fed the true Gospel of Christ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047118-4EAC-0F4D-B2BA-4DEEA6521033}"/>
              </a:ext>
            </a:extLst>
          </p:cNvPr>
          <p:cNvSpPr txBox="1"/>
          <p:nvPr/>
        </p:nvSpPr>
        <p:spPr>
          <a:xfrm>
            <a:off x="17179" y="2420176"/>
            <a:ext cx="203454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Guarding the Flock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D5996F-B713-9B47-AB9E-C6BC203E6F15}"/>
              </a:ext>
            </a:extLst>
          </p:cNvPr>
          <p:cNvSpPr txBox="1"/>
          <p:nvPr/>
        </p:nvSpPr>
        <p:spPr>
          <a:xfrm>
            <a:off x="1911443" y="2420176"/>
            <a:ext cx="7206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 out for false teachers/prophets/christs who will lead the flock astray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7B5686-A335-DA46-8633-9951EA4FF57E}"/>
              </a:ext>
            </a:extLst>
          </p:cNvPr>
          <p:cNvSpPr txBox="1"/>
          <p:nvPr/>
        </p:nvSpPr>
        <p:spPr>
          <a:xfrm>
            <a:off x="128039" y="2648011"/>
            <a:ext cx="899001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easy to tell (a wolf that looks like a sheep).  On the outside they appear good.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Discern by the content of their character;  and content of their message.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Steer the flock away from teaching that appeals to the flesh.  Point them to Jesus &amp; His word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A7231D-6E5E-4542-8BFC-F723BDD16056}"/>
              </a:ext>
            </a:extLst>
          </p:cNvPr>
          <p:cNvSpPr txBox="1"/>
          <p:nvPr/>
        </p:nvSpPr>
        <p:spPr>
          <a:xfrm>
            <a:off x="2910135" y="3511270"/>
            <a:ext cx="60759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reward for all who eagerly serve the Lord (willingly)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F7193A-3EB3-3941-9E70-B5D277FDE081}"/>
              </a:ext>
            </a:extLst>
          </p:cNvPr>
          <p:cNvSpPr txBox="1"/>
          <p:nvPr/>
        </p:nvSpPr>
        <p:spPr>
          <a:xfrm>
            <a:off x="-10425" y="3490498"/>
            <a:ext cx="29771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Unfading Crown of Glory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C29855-5ACA-1E49-95C7-549D8D07E606}"/>
              </a:ext>
            </a:extLst>
          </p:cNvPr>
          <p:cNvSpPr txBox="1"/>
          <p:nvPr/>
        </p:nvSpPr>
        <p:spPr>
          <a:xfrm>
            <a:off x="59099" y="3924394"/>
            <a:ext cx="29771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Humility toward one another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F30E77E-4471-884B-924E-C08F88CEB420}"/>
              </a:ext>
            </a:extLst>
          </p:cNvPr>
          <p:cNvCxnSpPr>
            <a:cxnSpLocks/>
          </p:cNvCxnSpPr>
          <p:nvPr/>
        </p:nvCxnSpPr>
        <p:spPr>
          <a:xfrm>
            <a:off x="115683" y="3859830"/>
            <a:ext cx="8886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BA54E7D3-A5E4-D04E-869A-A79186EBE558}"/>
              </a:ext>
            </a:extLst>
          </p:cNvPr>
          <p:cNvSpPr/>
          <p:nvPr/>
        </p:nvSpPr>
        <p:spPr>
          <a:xfrm>
            <a:off x="3992138" y="3948460"/>
            <a:ext cx="5137370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5 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..... “God opposes the proud but gives grace to the humble.”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Humble yourselves, therefore, under the mighty hand of God so that at the proper time he may exalt you,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casting all your anxieties on him, because he cares for you.</a:t>
            </a:r>
            <a:r>
              <a:rPr lang="en-AU" dirty="0"/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276F27D-1447-4444-B2A3-FD7A23092241}"/>
              </a:ext>
            </a:extLst>
          </p:cNvPr>
          <p:cNvSpPr txBox="1"/>
          <p:nvPr/>
        </p:nvSpPr>
        <p:spPr>
          <a:xfrm>
            <a:off x="0" y="4252504"/>
            <a:ext cx="3989451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humble enough to follow recognised and appointed Spiritual leaders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a good elder, requires humility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a functioning church requires humility in all.</a:t>
            </a:r>
          </a:p>
        </p:txBody>
      </p:sp>
    </p:spTree>
    <p:extLst>
      <p:ext uri="{BB962C8B-B14F-4D97-AF65-F5344CB8AC3E}">
        <p14:creationId xmlns:p14="http://schemas.microsoft.com/office/powerpoint/2010/main" val="217596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18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4:19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Therefore let those who suffer according to God’s will entrust their souls to a faithful Creator while doing good. </a:t>
            </a:r>
            <a:endParaRPr lang="en-AU" sz="10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endParaRPr lang="en-AU" sz="1000" b="1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So I exhort the elders among you, as a fellow elder and a witness of the sufferings of Christ, as well as a partaker in the glory that is going to be revealed: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shepherd the flock of God that is among you, exercising oversight, not under compulsion, but willingly, as God would have you;  not for shameful gain, but eagerly;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not domineering over those in your charge, but being examples to the flock.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when the chief Shepherd appears, you will receive the unfading crown of glory. 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795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119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Likewise, you who are younger, be subject to the elders.  Clothe yourselves, all of you, with humility toward one another, for “God opposes the proud but gives grace to the humble.”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Humble yourselves, therefore, under the mighty hand of God so that at the proper time he may exalt you,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casting all your anxieties on him, because he cares for you.</a:t>
            </a:r>
            <a:endParaRPr lang="en-AU" sz="27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48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08757B9-C5FB-0941-BE2B-E7B3378B907E}"/>
              </a:ext>
            </a:extLst>
          </p:cNvPr>
          <p:cNvSpPr txBox="1"/>
          <p:nvPr/>
        </p:nvSpPr>
        <p:spPr>
          <a:xfrm>
            <a:off x="107504" y="538449"/>
            <a:ext cx="913184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think that suffering and persecution ought not to happen to a Christian – it’s normal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church is persecuted, Elders shepherd to keep the flock from scattering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we suffer, filled with joy – look forward to future glory at the return of Christ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39AAA2-BC73-8E4F-A270-77C7E20A042D}"/>
              </a:ext>
            </a:extLst>
          </p:cNvPr>
          <p:cNvSpPr txBox="1"/>
          <p:nvPr/>
        </p:nvSpPr>
        <p:spPr>
          <a:xfrm>
            <a:off x="323528" y="92173"/>
            <a:ext cx="4701625" cy="4462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Elders – Shepherding the flock of God</a:t>
            </a:r>
            <a:endParaRPr lang="en-AU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A54E7D3-A5E4-D04E-869A-A79186EBE558}"/>
              </a:ext>
            </a:extLst>
          </p:cNvPr>
          <p:cNvSpPr/>
          <p:nvPr/>
        </p:nvSpPr>
        <p:spPr>
          <a:xfrm>
            <a:off x="69361" y="1461779"/>
            <a:ext cx="9005277" cy="13447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indent="152400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4:19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Therefore let those who suffer according to God’s will entrust their souls to a faithful Creator while doing good. </a:t>
            </a:r>
            <a:endParaRPr lang="en-AU" b="1" dirty="0">
              <a:latin typeface="Comic Sans MS" panose="030F0902030302020204" pitchFamily="66" charset="0"/>
              <a:ea typeface="Arial" panose="020B0604020202020204" pitchFamily="34" charset="0"/>
            </a:endParaRPr>
          </a:p>
          <a:p>
            <a:pPr lvl="0" indent="152400">
              <a:lnSpc>
                <a:spcPct val="115000"/>
              </a:lnSpc>
              <a:spcAft>
                <a:spcPts val="0"/>
              </a:spcAft>
            </a:pPr>
            <a:r>
              <a:rPr lang="en-AU" b="1" dirty="0">
                <a:latin typeface="Comic Sans MS" panose="030F0902030302020204" pitchFamily="66" charset="0"/>
                <a:ea typeface="Arial" panose="020B0604020202020204" pitchFamily="34" charset="0"/>
              </a:rPr>
              <a:t>5 </a:t>
            </a:r>
            <a:r>
              <a:rPr lang="en-AU" dirty="0">
                <a:highlight>
                  <a:srgbClr val="FFFF00"/>
                </a:highlight>
                <a:latin typeface="Comic Sans MS" panose="030F0902030302020204" pitchFamily="66" charset="0"/>
                <a:ea typeface="Arial" panose="020B0604020202020204" pitchFamily="34" charset="0"/>
              </a:rPr>
              <a:t>So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 I exhort the elders among you, as a fellow elder and a witness of the sufferings of Christ, as well as a partaker in the glory that is going to be revealed: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1EB34F-9E4C-7146-A577-4767D04D8382}"/>
              </a:ext>
            </a:extLst>
          </p:cNvPr>
          <p:cNvSpPr txBox="1"/>
          <p:nvPr/>
        </p:nvSpPr>
        <p:spPr>
          <a:xfrm>
            <a:off x="5220072" y="-7854"/>
            <a:ext cx="312669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Recognised and appointed Spiritual Leaders in a Church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A8E247-3A71-1F46-B819-5EDEE95FF7E4}"/>
              </a:ext>
            </a:extLst>
          </p:cNvPr>
          <p:cNvSpPr txBox="1"/>
          <p:nvPr/>
        </p:nvSpPr>
        <p:spPr>
          <a:xfrm>
            <a:off x="1403648" y="2812640"/>
            <a:ext cx="49056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Shepherding is oversight – Leading and Guarding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97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21" grpId="0" uiExpand="1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08757B9-C5FB-0941-BE2B-E7B3378B907E}"/>
              </a:ext>
            </a:extLst>
          </p:cNvPr>
          <p:cNvSpPr txBox="1"/>
          <p:nvPr/>
        </p:nvSpPr>
        <p:spPr>
          <a:xfrm>
            <a:off x="107504" y="538449"/>
            <a:ext cx="913184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think that suffering and persecution ought not to happen to a Christian – it’s normal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church is persecuted, Elders shepherd to keep the flock from scattering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we suffer, filled with joy – look forward to future glory at the return of Christ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39AAA2-BC73-8E4F-A270-77C7E20A042D}"/>
              </a:ext>
            </a:extLst>
          </p:cNvPr>
          <p:cNvSpPr txBox="1"/>
          <p:nvPr/>
        </p:nvSpPr>
        <p:spPr>
          <a:xfrm>
            <a:off x="323528" y="92173"/>
            <a:ext cx="4701625" cy="4462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Elders – Shepherding the flock of God</a:t>
            </a:r>
            <a:endParaRPr lang="en-AU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A54E7D3-A5E4-D04E-869A-A79186EBE558}"/>
              </a:ext>
            </a:extLst>
          </p:cNvPr>
          <p:cNvSpPr/>
          <p:nvPr/>
        </p:nvSpPr>
        <p:spPr>
          <a:xfrm>
            <a:off x="12159" y="3679555"/>
            <a:ext cx="9131841" cy="10262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indent="6350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shepherd the flock of God that is among you, exercising oversight, not under compulsion, but willingly, as God would have you;  not for shameful gain, but eagerly;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domineering over those in your charge, but being examples to the flock.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1EB34F-9E4C-7146-A577-4767D04D8382}"/>
              </a:ext>
            </a:extLst>
          </p:cNvPr>
          <p:cNvSpPr txBox="1"/>
          <p:nvPr/>
        </p:nvSpPr>
        <p:spPr>
          <a:xfrm>
            <a:off x="5220072" y="-7854"/>
            <a:ext cx="312669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Recognised and appointed Spiritual Leaders in a Church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A8E247-3A71-1F46-B819-5EDEE95FF7E4}"/>
              </a:ext>
            </a:extLst>
          </p:cNvPr>
          <p:cNvSpPr txBox="1"/>
          <p:nvPr/>
        </p:nvSpPr>
        <p:spPr>
          <a:xfrm>
            <a:off x="1547664" y="1363049"/>
            <a:ext cx="49056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Shepherding is oversight – Leading and Guarding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AB111D-9AD5-D34E-B0B2-F9F3881D9A47}"/>
              </a:ext>
            </a:extLst>
          </p:cNvPr>
          <p:cNvSpPr txBox="1"/>
          <p:nvPr/>
        </p:nvSpPr>
        <p:spPr>
          <a:xfrm>
            <a:off x="29683" y="1666858"/>
            <a:ext cx="913184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doesn’t want reluctant servants, but willing/eager servants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Leading in the Paths of Christ as they themselves follow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 to see the flock is fed the true Gospel of Christ</a:t>
            </a:r>
          </a:p>
        </p:txBody>
      </p:sp>
    </p:spTree>
    <p:extLst>
      <p:ext uri="{BB962C8B-B14F-4D97-AF65-F5344CB8AC3E}">
        <p14:creationId xmlns:p14="http://schemas.microsoft.com/office/powerpoint/2010/main" val="139927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A54E7D3-A5E4-D04E-869A-A79186EBE558}"/>
              </a:ext>
            </a:extLst>
          </p:cNvPr>
          <p:cNvSpPr/>
          <p:nvPr/>
        </p:nvSpPr>
        <p:spPr>
          <a:xfrm>
            <a:off x="1187624" y="265212"/>
            <a:ext cx="6084168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Matthew 7:</a:t>
            </a:r>
            <a:r>
              <a:rPr lang="en-AU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“Beware of false prophets, who come to you in sheep’s clothing but inwardly are ravenous wolves.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AEDCE5-ED33-DE42-A4BA-B02A182A1155}"/>
              </a:ext>
            </a:extLst>
          </p:cNvPr>
          <p:cNvSpPr/>
          <p:nvPr/>
        </p:nvSpPr>
        <p:spPr>
          <a:xfrm>
            <a:off x="1254826" y="2641476"/>
            <a:ext cx="6634347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Mark 13:22 (ESV) </a:t>
            </a:r>
          </a:p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…. false christs and false prophets will arise and perform signs and wonders, to lead astray, if possible, the elect.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9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08757B9-C5FB-0941-BE2B-E7B3378B907E}"/>
              </a:ext>
            </a:extLst>
          </p:cNvPr>
          <p:cNvSpPr txBox="1"/>
          <p:nvPr/>
        </p:nvSpPr>
        <p:spPr>
          <a:xfrm>
            <a:off x="107504" y="538449"/>
            <a:ext cx="913184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think that suffering and persecution ought not to happen to a Christian – it’s normal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church is persecuted, Elders shepherd to keep the flock from scattering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we suffer, filled with joy – look forward to future glory at the return of Christ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39AAA2-BC73-8E4F-A270-77C7E20A042D}"/>
              </a:ext>
            </a:extLst>
          </p:cNvPr>
          <p:cNvSpPr txBox="1"/>
          <p:nvPr/>
        </p:nvSpPr>
        <p:spPr>
          <a:xfrm>
            <a:off x="323528" y="92173"/>
            <a:ext cx="4701625" cy="4462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Elders – Shepherding the flock of God</a:t>
            </a:r>
            <a:endParaRPr lang="en-AU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A54E7D3-A5E4-D04E-869A-A79186EBE558}"/>
              </a:ext>
            </a:extLst>
          </p:cNvPr>
          <p:cNvSpPr/>
          <p:nvPr/>
        </p:nvSpPr>
        <p:spPr>
          <a:xfrm>
            <a:off x="29684" y="4441676"/>
            <a:ext cx="9131841" cy="10262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indent="6350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shepherd the flock of God that is among you, exercising oversight, not under compulsion, but willingly, as God would have you;  not for shameful gain, but eagerly;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domineering over those in your charge, but being examples to the flock.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1EB34F-9E4C-7146-A577-4767D04D8382}"/>
              </a:ext>
            </a:extLst>
          </p:cNvPr>
          <p:cNvSpPr txBox="1"/>
          <p:nvPr/>
        </p:nvSpPr>
        <p:spPr>
          <a:xfrm>
            <a:off x="5220072" y="-7854"/>
            <a:ext cx="312669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Recognised and appointed Spiritual Leaders in a Church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A8E247-3A71-1F46-B819-5EDEE95FF7E4}"/>
              </a:ext>
            </a:extLst>
          </p:cNvPr>
          <p:cNvSpPr txBox="1"/>
          <p:nvPr/>
        </p:nvSpPr>
        <p:spPr>
          <a:xfrm>
            <a:off x="1547664" y="1363049"/>
            <a:ext cx="49056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Shepherding is oversight – Leading and Guarding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AB111D-9AD5-D34E-B0B2-F9F3881D9A47}"/>
              </a:ext>
            </a:extLst>
          </p:cNvPr>
          <p:cNvSpPr txBox="1"/>
          <p:nvPr/>
        </p:nvSpPr>
        <p:spPr>
          <a:xfrm>
            <a:off x="29683" y="1666858"/>
            <a:ext cx="913184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doesn’t want reluctant servants, but willing/eager servants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Leading in the Paths of Christ as they themselves follow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 to see the flock is fed the true Gospel of Christ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047118-4EAC-0F4D-B2BA-4DEEA6521033}"/>
              </a:ext>
            </a:extLst>
          </p:cNvPr>
          <p:cNvSpPr txBox="1"/>
          <p:nvPr/>
        </p:nvSpPr>
        <p:spPr>
          <a:xfrm>
            <a:off x="17179" y="2523883"/>
            <a:ext cx="203454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Guarding the Flock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D5996F-B713-9B47-AB9E-C6BC203E6F15}"/>
              </a:ext>
            </a:extLst>
          </p:cNvPr>
          <p:cNvSpPr txBox="1"/>
          <p:nvPr/>
        </p:nvSpPr>
        <p:spPr>
          <a:xfrm>
            <a:off x="1920207" y="2530555"/>
            <a:ext cx="7206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 out for false teachers/prophets/christs who will lead the flock astray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7B5686-A335-DA46-8633-9951EA4FF57E}"/>
              </a:ext>
            </a:extLst>
          </p:cNvPr>
          <p:cNvSpPr txBox="1"/>
          <p:nvPr/>
        </p:nvSpPr>
        <p:spPr>
          <a:xfrm>
            <a:off x="136803" y="2828870"/>
            <a:ext cx="899001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easy to tell (a wolf that looks like a sheep).  On the outside they appear good.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Discern by the content of their character;  and content of their message.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Steer the flock away from teaching that appeals to the flesh.  Point them to Jesus &amp; His word</a:t>
            </a:r>
          </a:p>
        </p:txBody>
      </p:sp>
    </p:spTree>
    <p:extLst>
      <p:ext uri="{BB962C8B-B14F-4D97-AF65-F5344CB8AC3E}">
        <p14:creationId xmlns:p14="http://schemas.microsoft.com/office/powerpoint/2010/main" val="261724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08757B9-C5FB-0941-BE2B-E7B3378B907E}"/>
              </a:ext>
            </a:extLst>
          </p:cNvPr>
          <p:cNvSpPr txBox="1"/>
          <p:nvPr/>
        </p:nvSpPr>
        <p:spPr>
          <a:xfrm>
            <a:off x="107504" y="538449"/>
            <a:ext cx="913184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think that suffering and persecution ought not to happen to a Christian – it’s normal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church is persecuted, Elders shepherd to keep the flock from scattering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we suffer, filled with joy – look forward to future glory at the return of Christ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39AAA2-BC73-8E4F-A270-77C7E20A042D}"/>
              </a:ext>
            </a:extLst>
          </p:cNvPr>
          <p:cNvSpPr txBox="1"/>
          <p:nvPr/>
        </p:nvSpPr>
        <p:spPr>
          <a:xfrm>
            <a:off x="323528" y="92173"/>
            <a:ext cx="4701625" cy="4462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Elders – Shepherding the flock of God</a:t>
            </a:r>
            <a:endParaRPr lang="en-AU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A54E7D3-A5E4-D04E-869A-A79186EBE558}"/>
              </a:ext>
            </a:extLst>
          </p:cNvPr>
          <p:cNvSpPr/>
          <p:nvPr/>
        </p:nvSpPr>
        <p:spPr>
          <a:xfrm>
            <a:off x="1783376" y="3793604"/>
            <a:ext cx="5000045" cy="7076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indent="6350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when the chief Shepherd appears, you will receive the unfading crown of glory.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1EB34F-9E4C-7146-A577-4767D04D8382}"/>
              </a:ext>
            </a:extLst>
          </p:cNvPr>
          <p:cNvSpPr txBox="1"/>
          <p:nvPr/>
        </p:nvSpPr>
        <p:spPr>
          <a:xfrm>
            <a:off x="5220072" y="-7854"/>
            <a:ext cx="312669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Recognised and appointed Spiritual Leaders in a Church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A8E247-3A71-1F46-B819-5EDEE95FF7E4}"/>
              </a:ext>
            </a:extLst>
          </p:cNvPr>
          <p:cNvSpPr txBox="1"/>
          <p:nvPr/>
        </p:nvSpPr>
        <p:spPr>
          <a:xfrm>
            <a:off x="1547664" y="1363049"/>
            <a:ext cx="49056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Shepherding is oversight – Leading and Guarding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AB111D-9AD5-D34E-B0B2-F9F3881D9A47}"/>
              </a:ext>
            </a:extLst>
          </p:cNvPr>
          <p:cNvSpPr txBox="1"/>
          <p:nvPr/>
        </p:nvSpPr>
        <p:spPr>
          <a:xfrm>
            <a:off x="29683" y="1666858"/>
            <a:ext cx="913184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doesn’t want reluctant servants, but willing/eager servants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Leading in the Paths of Christ as they themselves follow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 to see the flock is fed the true Gospel of Christ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047118-4EAC-0F4D-B2BA-4DEEA6521033}"/>
              </a:ext>
            </a:extLst>
          </p:cNvPr>
          <p:cNvSpPr txBox="1"/>
          <p:nvPr/>
        </p:nvSpPr>
        <p:spPr>
          <a:xfrm>
            <a:off x="17179" y="2523883"/>
            <a:ext cx="203454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Guarding the Flock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D5996F-B713-9B47-AB9E-C6BC203E6F15}"/>
              </a:ext>
            </a:extLst>
          </p:cNvPr>
          <p:cNvSpPr txBox="1"/>
          <p:nvPr/>
        </p:nvSpPr>
        <p:spPr>
          <a:xfrm>
            <a:off x="1920207" y="2530555"/>
            <a:ext cx="7206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 out for false teachers/prophets/christs who will lead the flock astray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7B5686-A335-DA46-8633-9951EA4FF57E}"/>
              </a:ext>
            </a:extLst>
          </p:cNvPr>
          <p:cNvSpPr txBox="1"/>
          <p:nvPr/>
        </p:nvSpPr>
        <p:spPr>
          <a:xfrm>
            <a:off x="136803" y="2828870"/>
            <a:ext cx="899001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easy to tell (a wolf that looks like a sheep).  On the outside they appear good.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Discern by the content of their character;  and content of their message.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Steer the flock away from teaching that appeals to the flesh.  Point them to Jesus &amp; His word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A7231D-6E5E-4542-8BFC-F723BDD16056}"/>
              </a:ext>
            </a:extLst>
          </p:cNvPr>
          <p:cNvSpPr txBox="1"/>
          <p:nvPr/>
        </p:nvSpPr>
        <p:spPr>
          <a:xfrm>
            <a:off x="46011" y="4508512"/>
            <a:ext cx="89900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about a hierarchy of rewards – A reward for all who eagerly serve the Lord (willingly)</a:t>
            </a:r>
          </a:p>
        </p:txBody>
      </p:sp>
    </p:spTree>
    <p:extLst>
      <p:ext uri="{BB962C8B-B14F-4D97-AF65-F5344CB8AC3E}">
        <p14:creationId xmlns:p14="http://schemas.microsoft.com/office/powerpoint/2010/main" val="223223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08757B9-C5FB-0941-BE2B-E7B3378B907E}"/>
              </a:ext>
            </a:extLst>
          </p:cNvPr>
          <p:cNvSpPr txBox="1"/>
          <p:nvPr/>
        </p:nvSpPr>
        <p:spPr>
          <a:xfrm>
            <a:off x="107504" y="538449"/>
            <a:ext cx="913184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think that suffering and persecution ought not to happen to a Christian – it’s normal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church is persecuted, Elders shepherd to keep the flock from scattering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we suffer, filled with joy – look forward to future glory at the return of Christ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39AAA2-BC73-8E4F-A270-77C7E20A042D}"/>
              </a:ext>
            </a:extLst>
          </p:cNvPr>
          <p:cNvSpPr txBox="1"/>
          <p:nvPr/>
        </p:nvSpPr>
        <p:spPr>
          <a:xfrm>
            <a:off x="323528" y="92173"/>
            <a:ext cx="4701625" cy="4462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Elders – Shepherding the flock of God</a:t>
            </a:r>
            <a:endParaRPr lang="en-AU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1EB34F-9E4C-7146-A577-4767D04D8382}"/>
              </a:ext>
            </a:extLst>
          </p:cNvPr>
          <p:cNvSpPr txBox="1"/>
          <p:nvPr/>
        </p:nvSpPr>
        <p:spPr>
          <a:xfrm>
            <a:off x="5220072" y="-7854"/>
            <a:ext cx="312669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Recognised and appointed Spiritual Leaders in a Church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A8E247-3A71-1F46-B819-5EDEE95FF7E4}"/>
              </a:ext>
            </a:extLst>
          </p:cNvPr>
          <p:cNvSpPr txBox="1"/>
          <p:nvPr/>
        </p:nvSpPr>
        <p:spPr>
          <a:xfrm>
            <a:off x="1547664" y="1363049"/>
            <a:ext cx="49056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Shepherding is oversight – Leading and Guarding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AB111D-9AD5-D34E-B0B2-F9F3881D9A47}"/>
              </a:ext>
            </a:extLst>
          </p:cNvPr>
          <p:cNvSpPr txBox="1"/>
          <p:nvPr/>
        </p:nvSpPr>
        <p:spPr>
          <a:xfrm>
            <a:off x="17179" y="1596839"/>
            <a:ext cx="913184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doesn’t want reluctant servants, but willing/eager servants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Leading in the Paths of Christ as they themselves follow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 to see the flock is fed the true Gospel of Christ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047118-4EAC-0F4D-B2BA-4DEEA6521033}"/>
              </a:ext>
            </a:extLst>
          </p:cNvPr>
          <p:cNvSpPr txBox="1"/>
          <p:nvPr/>
        </p:nvSpPr>
        <p:spPr>
          <a:xfrm>
            <a:off x="17179" y="2420176"/>
            <a:ext cx="203454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Guarding the Flock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D5996F-B713-9B47-AB9E-C6BC203E6F15}"/>
              </a:ext>
            </a:extLst>
          </p:cNvPr>
          <p:cNvSpPr txBox="1"/>
          <p:nvPr/>
        </p:nvSpPr>
        <p:spPr>
          <a:xfrm>
            <a:off x="1911443" y="2420176"/>
            <a:ext cx="72066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 out for false teachers/prophets/christs who will lead the flock astray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7B5686-A335-DA46-8633-9951EA4FF57E}"/>
              </a:ext>
            </a:extLst>
          </p:cNvPr>
          <p:cNvSpPr txBox="1"/>
          <p:nvPr/>
        </p:nvSpPr>
        <p:spPr>
          <a:xfrm>
            <a:off x="128039" y="2648011"/>
            <a:ext cx="899001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easy to tell (a wolf that looks like a sheep).  On the outside they appear good.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Discern by the content of their character;  and content of their message.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Steer the flock away from teaching that appeals to the flesh.  Point them to Jesus &amp; His word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A7231D-6E5E-4542-8BFC-F723BDD16056}"/>
              </a:ext>
            </a:extLst>
          </p:cNvPr>
          <p:cNvSpPr txBox="1"/>
          <p:nvPr/>
        </p:nvSpPr>
        <p:spPr>
          <a:xfrm>
            <a:off x="2910135" y="3511270"/>
            <a:ext cx="60759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reward for all who eagerly serve the Lord (willingly)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F7193A-3EB3-3941-9E70-B5D277FDE081}"/>
              </a:ext>
            </a:extLst>
          </p:cNvPr>
          <p:cNvSpPr txBox="1"/>
          <p:nvPr/>
        </p:nvSpPr>
        <p:spPr>
          <a:xfrm>
            <a:off x="-10425" y="3490498"/>
            <a:ext cx="29771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Unfading Crown of Glory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C29855-5ACA-1E49-95C7-549D8D07E606}"/>
              </a:ext>
            </a:extLst>
          </p:cNvPr>
          <p:cNvSpPr txBox="1"/>
          <p:nvPr/>
        </p:nvSpPr>
        <p:spPr>
          <a:xfrm>
            <a:off x="59099" y="3924394"/>
            <a:ext cx="29771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Humility toward one another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F30E77E-4471-884B-924E-C08F88CEB420}"/>
              </a:ext>
            </a:extLst>
          </p:cNvPr>
          <p:cNvCxnSpPr>
            <a:cxnSpLocks/>
          </p:cNvCxnSpPr>
          <p:nvPr/>
        </p:nvCxnSpPr>
        <p:spPr>
          <a:xfrm>
            <a:off x="115683" y="3859830"/>
            <a:ext cx="8886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BA54E7D3-A5E4-D04E-869A-A79186EBE558}"/>
              </a:ext>
            </a:extLst>
          </p:cNvPr>
          <p:cNvSpPr/>
          <p:nvPr/>
        </p:nvSpPr>
        <p:spPr>
          <a:xfrm>
            <a:off x="4000495" y="3845558"/>
            <a:ext cx="513737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5 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Likewise, you who are younger, be subject to the elders.  Clothe yourselves, all of you, with humility toward one another, for “God opposes the proud but gives grace to the humble.”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276F27D-1447-4444-B2A3-FD7A23092241}"/>
              </a:ext>
            </a:extLst>
          </p:cNvPr>
          <p:cNvSpPr txBox="1"/>
          <p:nvPr/>
        </p:nvSpPr>
        <p:spPr>
          <a:xfrm>
            <a:off x="0" y="4252504"/>
            <a:ext cx="3989451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humble enough to follow recognised and appointed Spiritual leaders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a good elder, requires humility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a functioning church requires humility in all.</a:t>
            </a:r>
          </a:p>
        </p:txBody>
      </p:sp>
    </p:spTree>
    <p:extLst>
      <p:ext uri="{BB962C8B-B14F-4D97-AF65-F5344CB8AC3E}">
        <p14:creationId xmlns:p14="http://schemas.microsoft.com/office/powerpoint/2010/main" val="369105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120623</TotalTime>
  <Words>1539</Words>
  <Application>Microsoft Macintosh PowerPoint</Application>
  <PresentationFormat>On-screen Show (16:10)</PresentationFormat>
  <Paragraphs>117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2043</cp:revision>
  <cp:lastPrinted>2021-02-13T01:54:00Z</cp:lastPrinted>
  <dcterms:created xsi:type="dcterms:W3CDTF">2016-11-04T06:28:01Z</dcterms:created>
  <dcterms:modified xsi:type="dcterms:W3CDTF">2021-02-13T22:44:30Z</dcterms:modified>
</cp:coreProperties>
</file>